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303" r:id="rId3"/>
    <p:sldId id="314" r:id="rId4"/>
    <p:sldId id="328" r:id="rId5"/>
    <p:sldId id="336" r:id="rId6"/>
    <p:sldId id="337" r:id="rId7"/>
    <p:sldId id="338" r:id="rId8"/>
    <p:sldId id="339" r:id="rId9"/>
    <p:sldId id="259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</p:embeddedFont>
    <p:embeddedFont>
      <p:font typeface="Open Sans ExtraBold" panose="020B060402020202020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9" autoAdjust="0"/>
    <p:restoredTop sz="86384" autoAdjust="0"/>
  </p:normalViewPr>
  <p:slideViewPr>
    <p:cSldViewPr>
      <p:cViewPr varScale="1">
        <p:scale>
          <a:sx n="63" d="100"/>
          <a:sy n="63" d="100"/>
        </p:scale>
        <p:origin x="984" y="60"/>
      </p:cViewPr>
      <p:guideLst>
        <p:guide orient="horz" pos="2024"/>
        <p:guide pos="2925"/>
      </p:guideLst>
    </p:cSldViewPr>
  </p:slideViewPr>
  <p:outlineViewPr>
    <p:cViewPr>
      <p:scale>
        <a:sx n="33" d="100"/>
        <a:sy n="33" d="100"/>
      </p:scale>
      <p:origin x="0" y="38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243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84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41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22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3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drive.google.com/drive/folders/1U2sWq3Hqy4NfZGsRo6JxAMq7EgLPaZ5j?usp=sharing" TargetMode="External"/><Relationship Id="rId4" Type="http://schemas.openxmlformats.org/officeDocument/2006/relationships/hyperlink" Target="https://portal.ifro.edu.br/governanca-n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scolavirtual.gov.br/curso/106" TargetMode="External"/><Relationship Id="rId4" Type="http://schemas.openxmlformats.org/officeDocument/2006/relationships/hyperlink" Target="https://www.escolavirtual.gov.br/curso/3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plan@ifro.edu.br" TargetMode="External"/><Relationship Id="rId5" Type="http://schemas.openxmlformats.org/officeDocument/2006/relationships/hyperlink" Target="mailto:prodin@ifro.edu.br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67544" y="1124744"/>
            <a:ext cx="828092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pt-BR" sz="7200" b="1" dirty="0"/>
              <a:t>GESTÃO DE RISCOS -</a:t>
            </a:r>
            <a:br>
              <a:rPr lang="pt-BR" sz="5400" dirty="0"/>
            </a:br>
            <a:r>
              <a:rPr lang="pt-BR" sz="3200" b="1" dirty="0"/>
              <a:t>3º Reunião CTGGRCI 2020</a:t>
            </a:r>
            <a:endParaRPr lang="pt-BR" sz="3200" dirty="0"/>
          </a:p>
        </p:txBody>
      </p:sp>
      <p:grpSp>
        <p:nvGrpSpPr>
          <p:cNvPr id="86" name="Shape 86"/>
          <p:cNvGrpSpPr/>
          <p:nvPr/>
        </p:nvGrpSpPr>
        <p:grpSpPr>
          <a:xfrm>
            <a:off x="2195736" y="4721752"/>
            <a:ext cx="4423954" cy="584390"/>
            <a:chOff x="2033451" y="1497874"/>
            <a:chExt cx="5077098" cy="670668"/>
          </a:xfrm>
        </p:grpSpPr>
        <p:pic>
          <p:nvPicPr>
            <p:cNvPr id="87" name="Shape 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90950" y="1497874"/>
              <a:ext cx="2562101" cy="6706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" name="Shape 88"/>
            <p:cNvGrpSpPr/>
            <p:nvPr/>
          </p:nvGrpSpPr>
          <p:grpSpPr>
            <a:xfrm>
              <a:off x="2033451" y="1907177"/>
              <a:ext cx="5077098" cy="0"/>
              <a:chOff x="2107474" y="1907177"/>
              <a:chExt cx="5077098" cy="0"/>
            </a:xfrm>
          </p:grpSpPr>
          <p:cxnSp>
            <p:nvCxnSpPr>
              <p:cNvPr id="89" name="Shape 89"/>
              <p:cNvCxnSpPr/>
              <p:nvPr/>
            </p:nvCxnSpPr>
            <p:spPr>
              <a:xfrm>
                <a:off x="2107474" y="1907177"/>
                <a:ext cx="722812" cy="0"/>
              </a:xfrm>
              <a:prstGeom prst="straightConnector1">
                <a:avLst/>
              </a:prstGeom>
              <a:noFill/>
              <a:ln w="50800" cap="flat" cmpd="sng">
                <a:solidFill>
                  <a:srgbClr val="75707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" name="Shape 90"/>
              <p:cNvCxnSpPr/>
              <p:nvPr/>
            </p:nvCxnSpPr>
            <p:spPr>
              <a:xfrm>
                <a:off x="6461760" y="1907177"/>
                <a:ext cx="722812" cy="0"/>
              </a:xfrm>
              <a:prstGeom prst="straightConnector1">
                <a:avLst/>
              </a:prstGeom>
              <a:noFill/>
              <a:ln w="50800" cap="flat" cmpd="sng">
                <a:solidFill>
                  <a:srgbClr val="75707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51520" y="116632"/>
            <a:ext cx="871039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b="1" dirty="0"/>
              <a:t>Pauta </a:t>
            </a:r>
            <a:endParaRPr sz="4400" b="1" i="0" u="none" strike="noStrike" cap="none" dirty="0">
              <a:solidFill>
                <a:schemeClr val="dk1"/>
              </a:solidFill>
              <a:latin typeface="Open Sans ExtraBold" panose="020B0604020202020204" charset="0"/>
              <a:ea typeface="Open Sans ExtraBold" panose="020B0604020202020204" charset="0"/>
              <a:cs typeface="Open Sans ExtraBold" panose="020B0604020202020204" charset="0"/>
              <a:sym typeface="Open Sans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51520" y="1196752"/>
            <a:ext cx="8568952" cy="514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endParaRPr lang="pt-BR" dirty="0"/>
          </a:p>
          <a:p>
            <a:r>
              <a:rPr lang="pt-BR" dirty="0"/>
              <a:t>Apresentação dos novos membros do Comitê;</a:t>
            </a:r>
          </a:p>
          <a:p>
            <a:endParaRPr lang="pt-BR" dirty="0"/>
          </a:p>
          <a:p>
            <a:r>
              <a:rPr lang="pt-BR" dirty="0"/>
              <a:t>Deliberações do Comitê Gestor de  Governança, Gestão de Riscos e Controle Interno;</a:t>
            </a:r>
          </a:p>
          <a:p>
            <a:endParaRPr lang="pt-BR" dirty="0"/>
          </a:p>
          <a:p>
            <a:r>
              <a:rPr lang="pt-BR" dirty="0"/>
              <a:t>Atividades do Plano de Ação 2020 para o 2º Trimestre</a:t>
            </a:r>
          </a:p>
          <a:p>
            <a:endParaRPr lang="pt-BR" dirty="0"/>
          </a:p>
          <a:p>
            <a:r>
              <a:rPr lang="pt-BR" dirty="0"/>
              <a:t>Demais assuntos</a:t>
            </a:r>
          </a:p>
          <a:p>
            <a:pPr algn="just"/>
            <a:endParaRPr lang="pt-BR" dirty="0"/>
          </a:p>
        </p:txBody>
      </p:sp>
      <p:grpSp>
        <p:nvGrpSpPr>
          <p:cNvPr id="107" name="Shape 107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108" name="Shape 108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/>
              <a:ahLst/>
              <a:cxnLst/>
              <a:rect l="0" t="0" r="0" b="0"/>
              <a:pathLst>
                <a:path w="9145476" h="471377" extrusionOk="0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Shape 10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Shape 110"/>
          <p:cNvCxnSpPr/>
          <p:nvPr/>
        </p:nvCxnSpPr>
        <p:spPr>
          <a:xfrm>
            <a:off x="3779520" y="1052736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251520" y="1340768"/>
            <a:ext cx="8496944" cy="505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endParaRPr lang="pt-BR" sz="6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95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2333" y="188640"/>
            <a:ext cx="896191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b="1" dirty="0"/>
              <a:t>Portaria Nº 1163 - 24/06/2020</a:t>
            </a:r>
            <a:endParaRPr b="1" dirty="0">
              <a:sym typeface="Open Sans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51520" y="1196752"/>
            <a:ext cx="8568952" cy="540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just">
              <a:buNone/>
            </a:pPr>
            <a:endParaRPr lang="pt-BR" b="1" dirty="0"/>
          </a:p>
          <a:p>
            <a:pPr marL="50800" indent="0" algn="just">
              <a:buNone/>
            </a:pPr>
            <a:endParaRPr lang="pt-BR" dirty="0"/>
          </a:p>
          <a:p>
            <a:pPr marL="50800" indent="0" algn="just">
              <a:buNone/>
            </a:pPr>
            <a:endParaRPr lang="pt-BR" dirty="0"/>
          </a:p>
        </p:txBody>
      </p:sp>
      <p:grpSp>
        <p:nvGrpSpPr>
          <p:cNvPr id="107" name="Shape 107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108" name="Shape 108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/>
              <a:ahLst/>
              <a:cxnLst/>
              <a:rect l="0" t="0" r="0" b="0"/>
              <a:pathLst>
                <a:path w="9145476" h="471377" extrusionOk="0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Shape 10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Shape 110"/>
          <p:cNvCxnSpPr/>
          <p:nvPr/>
        </p:nvCxnSpPr>
        <p:spPr>
          <a:xfrm>
            <a:off x="3779520" y="1052736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251520" y="1340768"/>
            <a:ext cx="8496944" cy="505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endParaRPr lang="pt-BR" sz="6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E832B60-9923-45E1-8A8C-97B9E6025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73238"/>
              </p:ext>
            </p:extLst>
          </p:nvPr>
        </p:nvGraphicFramePr>
        <p:xfrm>
          <a:off x="323528" y="1325135"/>
          <a:ext cx="8424936" cy="5016819"/>
        </p:xfrm>
        <a:graphic>
          <a:graphicData uri="http://schemas.openxmlformats.org/drawingml/2006/table">
            <a:tbl>
              <a:tblPr/>
              <a:tblGrid>
                <a:gridCol w="497836">
                  <a:extLst>
                    <a:ext uri="{9D8B030D-6E8A-4147-A177-3AD203B41FA5}">
                      <a16:colId xmlns:a16="http://schemas.microsoft.com/office/drawing/2014/main" val="619016123"/>
                    </a:ext>
                  </a:extLst>
                </a:gridCol>
                <a:gridCol w="3848667">
                  <a:extLst>
                    <a:ext uri="{9D8B030D-6E8A-4147-A177-3AD203B41FA5}">
                      <a16:colId xmlns:a16="http://schemas.microsoft.com/office/drawing/2014/main" val="2226488797"/>
                    </a:ext>
                  </a:extLst>
                </a:gridCol>
                <a:gridCol w="1771151">
                  <a:extLst>
                    <a:ext uri="{9D8B030D-6E8A-4147-A177-3AD203B41FA5}">
                      <a16:colId xmlns:a16="http://schemas.microsoft.com/office/drawing/2014/main" val="1964429597"/>
                    </a:ext>
                  </a:extLst>
                </a:gridCol>
                <a:gridCol w="2307282">
                  <a:extLst>
                    <a:ext uri="{9D8B030D-6E8A-4147-A177-3AD203B41FA5}">
                      <a16:colId xmlns:a16="http://schemas.microsoft.com/office/drawing/2014/main" val="964163907"/>
                    </a:ext>
                  </a:extLst>
                </a:gridCol>
              </a:tblGrid>
              <a:tr h="416050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</a:rPr>
                        <a:t>#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</a:rPr>
                        <a:t>SERVIDOR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</a:rPr>
                        <a:t>REPRESENTAÇÃO 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effectLst/>
                          <a:latin typeface="Times New Roman" panose="02020603050405020304" pitchFamily="18" charset="0"/>
                        </a:rPr>
                        <a:t>UNIDADE DE LOTAÇÃO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11553"/>
                  </a:ext>
                </a:extLst>
              </a:tr>
              <a:tr h="730426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PRÓ-REITOR DE DESENVOLVIMENTO INSTITUCIONAL – PRODIN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Presidente/Titular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</a:rPr>
                        <a:t>PRODIN/Reitoria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477007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ANDERSON TEIXEIRA TELLES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Titular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PROEN/Reitoria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040035"/>
                  </a:ext>
                </a:extLst>
              </a:tr>
              <a:tr h="463154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NICOLE DE MOURA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Suplente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PROPESP/Reitoria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989796"/>
                  </a:ext>
                </a:extLst>
              </a:tr>
              <a:tr h="420014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ANDRELIZE SCHABO FERREIRA DE ASSIS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Suplente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ASCOM/Reitoria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38193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RENATO NUNES TEIXEIRA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Suplente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DGP/Reitoria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464329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KELLY CRISTIANE CATAFESTA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Suplente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CGAB/Reitoria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172488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</a:rPr>
                        <a:t>CARLOS EDUARDO SANTANA AZEVEDO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</a:rPr>
                        <a:t>Titular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i="1" dirty="0">
                          <a:effectLst/>
                          <a:latin typeface="Times New Roman" panose="02020603050405020304" pitchFamily="18" charset="0"/>
                        </a:rPr>
                        <a:t>Campus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 Jaru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582337"/>
                  </a:ext>
                </a:extLst>
              </a:tr>
              <a:tr h="420014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SÉRGIO RODRIGUES ALVES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</a:rPr>
                        <a:t>Titular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i="1" dirty="0">
                          <a:effectLst/>
                          <a:latin typeface="Times New Roman" panose="02020603050405020304" pitchFamily="18" charset="0"/>
                        </a:rPr>
                        <a:t>Campus 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Porto Velho </a:t>
                      </a:r>
                      <a:r>
                        <a:rPr lang="pt-BR" sz="1400" dirty="0" err="1">
                          <a:effectLst/>
                          <a:latin typeface="Times New Roman" panose="02020603050405020304" pitchFamily="18" charset="0"/>
                        </a:rPr>
                        <a:t>Calama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914876"/>
                  </a:ext>
                </a:extLst>
              </a:tr>
              <a:tr h="730426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JOÃO BATISTA TEIXEIRA DE AGUIAR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</a:rPr>
                        <a:t>Titular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i="1" dirty="0">
                          <a:effectLst/>
                          <a:latin typeface="Times New Roman" panose="02020603050405020304" pitchFamily="18" charset="0"/>
                        </a:rPr>
                        <a:t>Campus 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Porto Velho Zona Norte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864232"/>
                  </a:ext>
                </a:extLst>
              </a:tr>
              <a:tr h="365213"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>
                          <a:effectLst/>
                          <a:latin typeface="Times New Roman" panose="02020603050405020304" pitchFamily="18" charset="0"/>
                        </a:rPr>
                        <a:t>SAMARA CARVALHO DE CASTRO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Titular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i="1" dirty="0">
                          <a:effectLst/>
                          <a:latin typeface="Times New Roman" panose="02020603050405020304" pitchFamily="18" charset="0"/>
                        </a:rPr>
                        <a:t>Campus</a:t>
                      </a:r>
                      <a:r>
                        <a:rPr lang="pt-BR" sz="1400" dirty="0">
                          <a:effectLst/>
                          <a:latin typeface="Times New Roman" panose="02020603050405020304" pitchFamily="18" charset="0"/>
                        </a:rPr>
                        <a:t> Vilhena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193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72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2333" y="188640"/>
            <a:ext cx="896191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b="1" dirty="0">
                <a:sym typeface="Open Sans"/>
              </a:rPr>
              <a:t>Documentos Pertinentes</a:t>
            </a:r>
            <a:endParaRPr b="1" dirty="0">
              <a:sym typeface="Open Sans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51520" y="1196752"/>
            <a:ext cx="8568952" cy="540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</a:rPr>
              <a:t>Resolução nº 85/REIT-CONSUP/IFRO </a:t>
            </a:r>
          </a:p>
          <a:p>
            <a:pPr marL="50800" indent="0" algn="just">
              <a:buNone/>
            </a:pPr>
            <a:r>
              <a:rPr lang="pt-BR" dirty="0">
                <a:hlinkClick r:id="rId4"/>
              </a:rPr>
              <a:t>https://portal.ifro.edu.br/governanca-nav</a:t>
            </a:r>
            <a:endParaRPr lang="pt-BR" dirty="0"/>
          </a:p>
          <a:p>
            <a:pPr algn="just">
              <a:buFont typeface="Wingdings" panose="05000000000000000000" pitchFamily="2" charset="2"/>
              <a:buChar char="q"/>
            </a:pPr>
            <a:endParaRPr lang="pt-BR" dirty="0"/>
          </a:p>
          <a:p>
            <a:pPr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</a:rPr>
              <a:t>Guia Prático de Gestão de Riscos e ferramentas para implantação </a:t>
            </a:r>
          </a:p>
          <a:p>
            <a:pPr marL="50800" indent="0" algn="just">
              <a:buNone/>
            </a:pPr>
            <a:r>
              <a:rPr lang="pt-BR" dirty="0">
                <a:solidFill>
                  <a:schemeClr val="tx1"/>
                </a:solidFill>
                <a:hlinkClick r:id="rId5"/>
              </a:rPr>
              <a:t>https://drive.google.com/drive/folders/1U2sWq3Hqy4NfZGsRo6JxAMq7EgLPaZ5j?usp=sharing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108" name="Shape 108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/>
              <a:ahLst/>
              <a:cxnLst/>
              <a:rect l="0" t="0" r="0" b="0"/>
              <a:pathLst>
                <a:path w="9145476" h="471377" extrusionOk="0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Shape 10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Shape 110"/>
          <p:cNvCxnSpPr/>
          <p:nvPr/>
        </p:nvCxnSpPr>
        <p:spPr>
          <a:xfrm>
            <a:off x="3779520" y="1052736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251520" y="1340768"/>
            <a:ext cx="8496944" cy="505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endParaRPr lang="pt-BR" sz="6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83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2333" y="188640"/>
            <a:ext cx="896191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b="1" dirty="0">
                <a:sym typeface="Open Sans"/>
              </a:rPr>
              <a:t>Documentos Pertinentes</a:t>
            </a:r>
            <a:endParaRPr b="1" dirty="0">
              <a:sym typeface="Open Sans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51520" y="1196752"/>
            <a:ext cx="8568952" cy="540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dirty="0">
                <a:solidFill>
                  <a:schemeClr val="tx1"/>
                </a:solidFill>
              </a:rPr>
              <a:t>Setor CTGGRCI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Processo de acompanhamento das atividades dos CTGGRCI -  23243.004911/2020-19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Processo para designação dos membros do CTGGRCI – 23243.007069/2020-69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Processo com documentos para aprovação CGCCRCI -23243.004127/2020-01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Processo com Relatórios para aprovação -23243.004909/2020-31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108" name="Shape 108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/>
              <a:ahLst/>
              <a:cxnLst/>
              <a:rect l="0" t="0" r="0" b="0"/>
              <a:pathLst>
                <a:path w="9145476" h="471377" extrusionOk="0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Shape 10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Shape 110"/>
          <p:cNvCxnSpPr/>
          <p:nvPr/>
        </p:nvCxnSpPr>
        <p:spPr>
          <a:xfrm>
            <a:off x="3779520" y="1052736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251520" y="1340768"/>
            <a:ext cx="8496944" cy="505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17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2333" y="188640"/>
            <a:ext cx="896191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b="1" dirty="0">
                <a:sym typeface="Open Sans"/>
              </a:rPr>
              <a:t>Documentos Pertinentes</a:t>
            </a:r>
            <a:endParaRPr b="1" dirty="0">
              <a:sym typeface="Open Sans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51520" y="1196752"/>
            <a:ext cx="8568952" cy="540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 Processo de acompanhamento das atividades do Campus deve conter: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Portaria de Designação;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Relatórios das atividades da Comissão Local;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Os relatórios de acompanhamento dos Riscos;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Os certificados dos cursos: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pt-BR" b="1" dirty="0"/>
              <a:t>Gestão de Riscos em Processos de Trabalho (segundo o Coso) </a:t>
            </a:r>
            <a:r>
              <a:rPr lang="pt-BR" dirty="0">
                <a:hlinkClick r:id="rId4"/>
              </a:rPr>
              <a:t>https://www.escolavirtual.gov.br/curso/300</a:t>
            </a:r>
            <a:endParaRPr lang="pt-BR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pt-BR" b="1" dirty="0"/>
              <a:t>Introdução à Gestão de Processos </a:t>
            </a:r>
            <a:r>
              <a:rPr lang="pt-BR" dirty="0">
                <a:hlinkClick r:id="rId5"/>
              </a:rPr>
              <a:t>https://www.escolavirtual.gov.br/curso/106</a:t>
            </a:r>
            <a:endParaRPr lang="pt-B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108" name="Shape 108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/>
              <a:ahLst/>
              <a:cxnLst/>
              <a:rect l="0" t="0" r="0" b="0"/>
              <a:pathLst>
                <a:path w="9145476" h="471377" extrusionOk="0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Shape 10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Shape 110"/>
          <p:cNvCxnSpPr/>
          <p:nvPr/>
        </p:nvCxnSpPr>
        <p:spPr>
          <a:xfrm>
            <a:off x="3779520" y="1052736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251520" y="1340768"/>
            <a:ext cx="8496944" cy="505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48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2333" y="188640"/>
            <a:ext cx="896191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b="1" dirty="0">
                <a:sym typeface="Open Sans"/>
              </a:rPr>
              <a:t>Pontos para Encaminhar</a:t>
            </a:r>
            <a:endParaRPr b="1" dirty="0">
              <a:sym typeface="Open Sans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78815" y="1449780"/>
            <a:ext cx="8568952" cy="526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 Data de reunião de Orientação para os membros do CTGGRCI;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Portaria nº 503, de 28/05/2020, Ministério da Educação.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Encaminhamento gerados pelo CGGGRCI;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Solicitação de realização dos cursos de capacitação por todos os técnicos administrativos do IFRO;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Solicitação da execução da descrição de todos os processos do IFRO:</a:t>
            </a:r>
          </a:p>
          <a:p>
            <a:pPr marL="533400" lvl="1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Descrição dos processos elaborados pelo Campus </a:t>
            </a:r>
            <a:r>
              <a:rPr lang="pt-BR" dirty="0" err="1">
                <a:solidFill>
                  <a:schemeClr val="tx1"/>
                </a:solidFill>
              </a:rPr>
              <a:t>Calama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108" name="Shape 108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/>
              <a:ahLst/>
              <a:cxnLst/>
              <a:rect l="0" t="0" r="0" b="0"/>
              <a:pathLst>
                <a:path w="9145476" h="471377" extrusionOk="0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Shape 10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Shape 110"/>
          <p:cNvCxnSpPr/>
          <p:nvPr/>
        </p:nvCxnSpPr>
        <p:spPr>
          <a:xfrm>
            <a:off x="3779520" y="1052736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251520" y="1340768"/>
            <a:ext cx="8496944" cy="505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9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82333" y="188640"/>
            <a:ext cx="896191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pt-BR" b="1" dirty="0">
                <a:sym typeface="Open Sans"/>
              </a:rPr>
              <a:t>Plano de Trabalho </a:t>
            </a:r>
            <a:endParaRPr b="1" dirty="0">
              <a:sym typeface="Open Sans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78815" y="1449780"/>
            <a:ext cx="8568952" cy="526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0" y="6344723"/>
            <a:ext cx="9145476" cy="513277"/>
            <a:chOff x="0" y="6344723"/>
            <a:chExt cx="9145476" cy="513277"/>
          </a:xfrm>
        </p:grpSpPr>
        <p:sp>
          <p:nvSpPr>
            <p:cNvPr id="108" name="Shape 108"/>
            <p:cNvSpPr/>
            <p:nvPr/>
          </p:nvSpPr>
          <p:spPr>
            <a:xfrm>
              <a:off x="0" y="6344723"/>
              <a:ext cx="9145476" cy="513277"/>
            </a:xfrm>
            <a:custGeom>
              <a:avLst/>
              <a:gdLst/>
              <a:ahLst/>
              <a:cxnLst/>
              <a:rect l="0" t="0" r="0" b="0"/>
              <a:pathLst>
                <a:path w="9145476" h="471377" extrusionOk="0">
                  <a:moveTo>
                    <a:pt x="0" y="304800"/>
                  </a:moveTo>
                  <a:lnTo>
                    <a:pt x="7109636" y="304800"/>
                  </a:lnTo>
                  <a:cubicBezTo>
                    <a:pt x="7289208" y="302437"/>
                    <a:pt x="7341190" y="2363"/>
                    <a:pt x="7612912" y="0"/>
                  </a:cubicBezTo>
                  <a:lnTo>
                    <a:pt x="9145476" y="7491"/>
                  </a:lnTo>
                  <a:lnTo>
                    <a:pt x="9144000" y="471377"/>
                  </a:lnTo>
                  <a:lnTo>
                    <a:pt x="0" y="471377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0075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Shape 10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5493" y="6407887"/>
              <a:ext cx="1296423" cy="38453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Shape 110"/>
          <p:cNvCxnSpPr/>
          <p:nvPr/>
        </p:nvCxnSpPr>
        <p:spPr>
          <a:xfrm>
            <a:off x="3779520" y="1052736"/>
            <a:ext cx="1567543" cy="0"/>
          </a:xfrm>
          <a:prstGeom prst="straightConnector1">
            <a:avLst/>
          </a:prstGeom>
          <a:noFill/>
          <a:ln w="635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251520" y="1340768"/>
            <a:ext cx="8496944" cy="505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5E82E8-93B8-41DE-8B6A-D70A2BC34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19337"/>
            <a:ext cx="8596247" cy="42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9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35" y="2420887"/>
            <a:ext cx="2304257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27884" y="4221088"/>
            <a:ext cx="8348572" cy="19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pt-BR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Pró-Reitoria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 de Desenvolvimento Institucional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Diretoria de planejamento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5"/>
              </a:rPr>
              <a:t>prodin@ifro.edu.br</a:t>
            </a:r>
            <a:r>
              <a:rPr lang="pt-BR" sz="2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6"/>
              </a:rPr>
              <a:t>dplan@ifro.edu.br</a:t>
            </a:r>
            <a:r>
              <a:rPr lang="pt-BR" sz="2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(69) 2182-9615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512" y="116632"/>
            <a:ext cx="1296051" cy="1512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Shape 120"/>
          <p:cNvCxnSpPr/>
          <p:nvPr/>
        </p:nvCxnSpPr>
        <p:spPr>
          <a:xfrm flipH="1" flipV="1">
            <a:off x="323528" y="4149080"/>
            <a:ext cx="1" cy="2149394"/>
          </a:xfrm>
          <a:prstGeom prst="straightConnector1">
            <a:avLst/>
          </a:prstGeom>
          <a:noFill/>
          <a:ln w="635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478" y="0"/>
            <a:ext cx="1409549" cy="156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37" y="365126"/>
            <a:ext cx="6893941" cy="2415802"/>
          </a:xfrm>
        </p:spPr>
        <p:txBody>
          <a:bodyPr/>
          <a:lstStyle/>
          <a:p>
            <a:r>
              <a:rPr lang="pt-BR" altLang="pt-BR" dirty="0"/>
              <a:t>          </a:t>
            </a:r>
            <a:r>
              <a:rPr lang="pt-BR" altLang="pt-BR" sz="6000" dirty="0"/>
              <a:t>Muito Obrigado!</a:t>
            </a:r>
            <a:endParaRPr lang="pt-BR"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407</Words>
  <Application>Microsoft Office PowerPoint</Application>
  <PresentationFormat>Apresentação na tela (4:3)</PresentationFormat>
  <Paragraphs>131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</vt:lpstr>
      <vt:lpstr>Wingdings</vt:lpstr>
      <vt:lpstr>Open Sans ExtraBold</vt:lpstr>
      <vt:lpstr>Times New Roman</vt:lpstr>
      <vt:lpstr>Tema do Office</vt:lpstr>
      <vt:lpstr>GESTÃO DE RISCOS - 3º Reunião CTGGRCI 2020</vt:lpstr>
      <vt:lpstr>Pauta </vt:lpstr>
      <vt:lpstr>Portaria Nº 1163 - 24/06/2020</vt:lpstr>
      <vt:lpstr>Documentos Pertinentes</vt:lpstr>
      <vt:lpstr>Documentos Pertinentes</vt:lpstr>
      <vt:lpstr>Documentos Pertinentes</vt:lpstr>
      <vt:lpstr>Pontos para Encaminhar</vt:lpstr>
      <vt:lpstr>Plano de Trabalho </vt:lpstr>
      <vt:lpstr>          Muito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 Título</dc:title>
  <dc:creator>Patricia Ferreira da Costa</dc:creator>
  <cp:lastModifiedBy>Patricia Costa</cp:lastModifiedBy>
  <cp:revision>140</cp:revision>
  <dcterms:modified xsi:type="dcterms:W3CDTF">2020-06-26T03:16:38Z</dcterms:modified>
</cp:coreProperties>
</file>